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09" r:id="rId5"/>
    <p:sldId id="306" r:id="rId6"/>
    <p:sldId id="304" r:id="rId7"/>
    <p:sldId id="311" r:id="rId8"/>
    <p:sldId id="296" r:id="rId9"/>
    <p:sldId id="268" r:id="rId1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524" autoAdjust="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2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CE86F1-D8A0-45FD-BF77-6EFF78168BC1}" type="datetime1">
              <a:rPr lang="pt-PT" smtClean="0"/>
              <a:t>17/06/2023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636FF-3651-4805-8211-A62DC0202993}" type="datetime1">
              <a:rPr lang="pt-PT" smtClean="0"/>
              <a:pPr/>
              <a:t>17/06/2023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7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035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713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7621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8" descr="fotografia de folha de palma no fundo cor-de-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cos e recompen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44" descr="Fotografia de folhas de palma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8" descr="fotografia de teclado portátil com limite de 2 folhas de palma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s-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13" descr="fechar fotografia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a Imagem 8" descr="Fotografia de folhas de árvore de palma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Imagem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ção d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9" name="Marcador de Posição d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5" name="Marcador de Posição do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6" name="Marcador de Posição do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0" name="Marcador de Posição d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o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8" name="Marcador de Posição do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1" name="Marcador de Posição d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9" name="Marcador de Posição do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21" name="Marcador de Posição d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ção da Imagem 17" descr="grande fotografia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t-PT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4" name="Marcador de Posição do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do Item</a:t>
            </a:r>
          </a:p>
        </p:txBody>
      </p:sp>
      <p:sp>
        <p:nvSpPr>
          <p:cNvPr id="38" name="Marcador de Posição do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1" name="Marcador de Posição do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2" name="Marcador de Posição do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4" name="Marcador de Posição do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6" name="Marcador de Posição do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0" name="Marcador de Posição do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1" name="Marcador de Posição do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3" name="Marcador de Posição do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52" name="Marcador de Posição do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3" name="Marcador de Posição do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4" name="Marcador de Posição do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5" name="Marcador de Posição do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6" name="Marcador de Posição do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7" name="Marcador de Posição do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8" name="Marcador de Posição do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0" name="Marcador de Posição do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1" name="Marcador de Posição do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9" name="Marcador de Posição do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2" name="Marcador de Posição do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3" name="Marcador de Posição do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3" name="Marcador de Posição da Dat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34" name="Marcador de Posição do Rodapé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35" name="Marcador de Posição do Número do Diapositivo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694" y="1469579"/>
            <a:ext cx="4879779" cy="2611754"/>
          </a:xfrm>
        </p:spPr>
        <p:txBody>
          <a:bodyPr rtlCol="0">
            <a:normAutofit/>
          </a:bodyPr>
          <a:lstStyle/>
          <a:p>
            <a:pPr rtl="0"/>
            <a: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Faculdade de Ciências e Tecnologia</a:t>
            </a:r>
            <a:b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Licenciatura em Informática</a:t>
            </a:r>
            <a:b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 Distribuídos</a:t>
            </a:r>
            <a:endParaRPr lang="pt-PT" sz="2800" dirty="0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4925" y="4288602"/>
            <a:ext cx="3937416" cy="572798"/>
          </a:xfrm>
        </p:spPr>
        <p:txBody>
          <a:bodyPr rtlCol="0"/>
          <a:lstStyle/>
          <a:p>
            <a:pPr rtl="0"/>
            <a:r>
              <a:rPr lang="pt-PT" b="1" dirty="0" err="1"/>
              <a:t>Asteroid</a:t>
            </a:r>
            <a:r>
              <a:rPr lang="pt-PT" b="1" dirty="0"/>
              <a:t> </a:t>
            </a:r>
            <a:r>
              <a:rPr lang="pt-PT" b="1" dirty="0" err="1"/>
              <a:t>Catcher</a:t>
            </a:r>
            <a:endParaRPr lang="pt-PT" b="1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F3E30F9-1569-7E05-10C2-D8F34067D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754" y="962025"/>
            <a:ext cx="42830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FB6F4F7-B6C6-CE48-3A36-0EBE7C39C0A8}"/>
              </a:ext>
            </a:extLst>
          </p:cNvPr>
          <p:cNvSpPr txBox="1"/>
          <p:nvPr/>
        </p:nvSpPr>
        <p:spPr>
          <a:xfrm>
            <a:off x="7524925" y="5068669"/>
            <a:ext cx="262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Pedro Sousa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Tiago Andrade</a:t>
            </a:r>
            <a:endParaRPr lang="pt-PT" dirty="0"/>
          </a:p>
        </p:txBody>
      </p:sp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8CE0EF0C-F24B-B181-28B3-2815E3DC27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AB29BB-CB80-2F49-304D-3895157EC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143001"/>
            <a:ext cx="5029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73" y="879212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Player</a:t>
            </a:r>
            <a:endParaRPr lang="pt-PT" dirty="0"/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20XX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2</a:t>
            </a:fld>
            <a:endParaRPr lang="pt-PT"/>
          </a:p>
        </p:txBody>
      </p:sp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15521CEA-B519-6AA3-ECF1-2556DAA47D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052" name="Picture 4" descr="Never had 4 player local multiplayer before. Ooh the pretty colors! :  r/gaming">
            <a:extLst>
              <a:ext uri="{FF2B5EF4-FFF2-40B4-BE49-F238E27FC236}">
                <a16:creationId xmlns:a16="http://schemas.microsoft.com/office/drawing/2014/main" id="{945008D4-045A-71D1-B28D-38B9EA6E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53" y="777240"/>
            <a:ext cx="5190743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osição de Conteúdo 28">
            <a:extLst>
              <a:ext uri="{FF2B5EF4-FFF2-40B4-BE49-F238E27FC236}">
                <a16:creationId xmlns:a16="http://schemas.microsoft.com/office/drawing/2014/main" id="{7B4ABBA2-7B00-BC77-AD5C-AB0582B742E4}"/>
              </a:ext>
            </a:extLst>
          </p:cNvPr>
          <p:cNvSpPr txBox="1">
            <a:spLocks/>
          </p:cNvSpPr>
          <p:nvPr/>
        </p:nvSpPr>
        <p:spPr>
          <a:xfrm>
            <a:off x="1168073" y="1720459"/>
            <a:ext cx="3913435" cy="41690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en-US" sz="1800" dirty="0" err="1"/>
              <a:t>Update_positions</a:t>
            </a:r>
            <a:r>
              <a:rPr lang="en-US" sz="1800" dirty="0"/>
              <a:t> -&gt; </a:t>
            </a:r>
            <a:r>
              <a:rPr lang="en-US" sz="1800" dirty="0" err="1"/>
              <a:t>verifica</a:t>
            </a:r>
            <a:r>
              <a:rPr lang="en-US" sz="1800" dirty="0"/>
              <a:t> a </a:t>
            </a:r>
            <a:r>
              <a:rPr lang="en-US" sz="1800" dirty="0" err="1"/>
              <a:t>tecla</a:t>
            </a:r>
            <a:r>
              <a:rPr lang="en-US" sz="1800" dirty="0"/>
              <a:t> que </a:t>
            </a:r>
            <a:r>
              <a:rPr lang="en-US" sz="1800" dirty="0" err="1"/>
              <a:t>foi</a:t>
            </a:r>
            <a:r>
              <a:rPr lang="en-US" sz="1800" dirty="0"/>
              <a:t> </a:t>
            </a:r>
            <a:r>
              <a:rPr lang="en-US" sz="1800" dirty="0" err="1"/>
              <a:t>pressionada</a:t>
            </a:r>
            <a:r>
              <a:rPr lang="en-US" sz="1800" dirty="0"/>
              <a:t> de </a:t>
            </a:r>
            <a:r>
              <a:rPr lang="en-US" sz="1800" dirty="0" err="1"/>
              <a:t>acordo</a:t>
            </a:r>
            <a:r>
              <a:rPr lang="en-US" sz="1800" dirty="0"/>
              <a:t> com a </a:t>
            </a:r>
            <a:r>
              <a:rPr lang="en-US" sz="1800" dirty="0" err="1"/>
              <a:t>informação</a:t>
            </a:r>
            <a:r>
              <a:rPr lang="en-US" sz="1800" dirty="0"/>
              <a:t> </a:t>
            </a:r>
            <a:r>
              <a:rPr lang="en-US" sz="1800" dirty="0" err="1"/>
              <a:t>enviada</a:t>
            </a:r>
            <a:r>
              <a:rPr lang="en-US" sz="1800" dirty="0"/>
              <a:t> </a:t>
            </a:r>
            <a:r>
              <a:rPr lang="en-US" sz="1800" dirty="0" err="1"/>
              <a:t>pelo</a:t>
            </a:r>
            <a:r>
              <a:rPr lang="en-US" sz="1800" dirty="0"/>
              <a:t> Stub.</a:t>
            </a:r>
          </a:p>
          <a:p>
            <a:pPr marL="285750" indent="-285750">
              <a:lnSpc>
                <a:spcPct val="100000"/>
              </a:lnSpc>
            </a:pPr>
            <a:r>
              <a:rPr lang="en-US" sz="1800" dirty="0" err="1"/>
              <a:t>Draw_grid</a:t>
            </a:r>
            <a:r>
              <a:rPr lang="en-US" sz="1800" dirty="0"/>
              <a:t> -&gt; </a:t>
            </a:r>
            <a:r>
              <a:rPr lang="en-US" sz="1800" dirty="0" err="1"/>
              <a:t>Desenhas</a:t>
            </a:r>
            <a:r>
              <a:rPr lang="en-US" sz="1800" dirty="0"/>
              <a:t> as </a:t>
            </a:r>
            <a:r>
              <a:rPr lang="en-US" sz="1800" dirty="0" err="1"/>
              <a:t>linhas</a:t>
            </a:r>
            <a:r>
              <a:rPr lang="en-US" sz="1800" dirty="0"/>
              <a:t> da grid no </a:t>
            </a:r>
            <a:r>
              <a:rPr lang="en-US" sz="1800" dirty="0" err="1"/>
              <a:t>jogo</a:t>
            </a: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sz="1800" dirty="0" err="1"/>
              <a:t>Redraw_window</a:t>
            </a:r>
            <a:r>
              <a:rPr lang="en-US" sz="1800" dirty="0"/>
              <a:t> -&gt;</a:t>
            </a:r>
            <a:r>
              <a:rPr lang="en-US" sz="1800" dirty="0" err="1"/>
              <a:t>Desenha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restantes</a:t>
            </a:r>
            <a:r>
              <a:rPr lang="en-US" sz="1800" dirty="0"/>
              <a:t> </a:t>
            </a:r>
            <a:r>
              <a:rPr lang="en-US" sz="1800" dirty="0" err="1"/>
              <a:t>elementos</a:t>
            </a:r>
            <a:r>
              <a:rPr lang="en-US" sz="1800" dirty="0"/>
              <a:t> do </a:t>
            </a:r>
            <a:r>
              <a:rPr lang="en-US" sz="1800" dirty="0" err="1"/>
              <a:t>jogo</a:t>
            </a: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sz="1800" dirty="0"/>
              <a:t>Run -&gt; </a:t>
            </a:r>
            <a:r>
              <a:rPr lang="en-US" sz="1800" dirty="0" err="1"/>
              <a:t>Inicializa</a:t>
            </a:r>
            <a:r>
              <a:rPr lang="en-US" sz="1800" dirty="0"/>
              <a:t> </a:t>
            </a:r>
            <a:r>
              <a:rPr lang="en-US" sz="1800" dirty="0" err="1"/>
              <a:t>todos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elementos</a:t>
            </a:r>
            <a:r>
              <a:rPr lang="en-US" sz="1800" dirty="0"/>
              <a:t> do </a:t>
            </a:r>
            <a:r>
              <a:rPr lang="en-US" sz="1800" dirty="0" err="1"/>
              <a:t>jogo</a:t>
            </a:r>
            <a:r>
              <a:rPr lang="en-US" sz="1800" dirty="0"/>
              <a:t> e </a:t>
            </a:r>
            <a:r>
              <a:rPr lang="en-US" sz="1800" dirty="0" err="1"/>
              <a:t>recebe</a:t>
            </a:r>
            <a:r>
              <a:rPr lang="en-US" sz="1800" dirty="0"/>
              <a:t> </a:t>
            </a:r>
            <a:r>
              <a:rPr lang="en-US" sz="1800" dirty="0" err="1"/>
              <a:t>toda</a:t>
            </a:r>
            <a:r>
              <a:rPr lang="en-US" sz="1800" dirty="0"/>
              <a:t> a </a:t>
            </a:r>
            <a:r>
              <a:rPr lang="en-US" sz="1800" dirty="0" err="1"/>
              <a:t>informação</a:t>
            </a:r>
            <a:r>
              <a:rPr lang="en-US" sz="1800" dirty="0"/>
              <a:t> </a:t>
            </a:r>
            <a:r>
              <a:rPr lang="en-US" sz="1800" dirty="0" err="1"/>
              <a:t>necessária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 player, counter, </a:t>
            </a:r>
            <a:r>
              <a:rPr lang="en-US" sz="1800" dirty="0" err="1"/>
              <a:t>asteroides</a:t>
            </a:r>
            <a:r>
              <a:rPr lang="en-US" sz="1800" dirty="0"/>
              <a:t> e lasers e,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fim</a:t>
            </a:r>
            <a:r>
              <a:rPr lang="en-US" sz="1800" dirty="0"/>
              <a:t>, </a:t>
            </a:r>
            <a:r>
              <a:rPr lang="en-US" sz="1800" dirty="0" err="1"/>
              <a:t>faz</a:t>
            </a:r>
            <a:r>
              <a:rPr lang="en-US" sz="1800" dirty="0"/>
              <a:t> a </a:t>
            </a:r>
            <a:r>
              <a:rPr lang="en-US" sz="1800" dirty="0" err="1"/>
              <a:t>verificação</a:t>
            </a:r>
            <a:r>
              <a:rPr lang="en-US" sz="1800" dirty="0"/>
              <a:t> se o </a:t>
            </a:r>
            <a:r>
              <a:rPr lang="en-US" sz="1800" dirty="0" err="1"/>
              <a:t>jogo</a:t>
            </a:r>
            <a:r>
              <a:rPr lang="en-US" sz="1800" dirty="0"/>
              <a:t> </a:t>
            </a:r>
            <a:r>
              <a:rPr lang="en-US" sz="1800" dirty="0" err="1"/>
              <a:t>foi</a:t>
            </a:r>
            <a:r>
              <a:rPr lang="en-US" sz="1800" dirty="0"/>
              <a:t> </a:t>
            </a:r>
            <a:r>
              <a:rPr lang="en-US" sz="1800" dirty="0" err="1"/>
              <a:t>ganho</a:t>
            </a:r>
            <a:r>
              <a:rPr lang="en-US" sz="1800" dirty="0"/>
              <a:t> 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perdido</a:t>
            </a:r>
            <a:r>
              <a:rPr lang="en-US" sz="1800" dirty="0"/>
              <a:t>.</a:t>
            </a: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056476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Game </a:t>
            </a:r>
            <a:r>
              <a:rPr lang="pt-PT" dirty="0" err="1"/>
              <a:t>Mechanics</a:t>
            </a:r>
            <a:endParaRPr lang="pt-PT" dirty="0"/>
          </a:p>
        </p:txBody>
      </p:sp>
      <p:sp>
        <p:nvSpPr>
          <p:cNvPr id="29" name="Marcador de Posição de Conteúdo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6151" y="1696556"/>
            <a:ext cx="3913435" cy="2286000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 err="1"/>
              <a:t>Create_asteroids</a:t>
            </a:r>
            <a:r>
              <a:rPr lang="en-US" dirty="0"/>
              <a:t> -&gt; </a:t>
            </a:r>
            <a:r>
              <a:rPr lang="en-US" dirty="0" err="1"/>
              <a:t>adiciona</a:t>
            </a:r>
            <a:r>
              <a:rPr lang="en-US" dirty="0"/>
              <a:t> 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asteroides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asteroides</a:t>
            </a:r>
            <a:r>
              <a:rPr lang="en-US" dirty="0"/>
              <a:t> que </a:t>
            </a:r>
            <a:r>
              <a:rPr lang="en-US" dirty="0" err="1"/>
              <a:t>vão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grid </a:t>
            </a:r>
            <a:r>
              <a:rPr lang="en-US" dirty="0" err="1"/>
              <a:t>aquando</a:t>
            </a:r>
            <a:r>
              <a:rPr lang="en-US" dirty="0"/>
              <a:t> do </a:t>
            </a:r>
            <a:r>
              <a:rPr lang="en-US" dirty="0" err="1"/>
              <a:t>inicio</a:t>
            </a:r>
            <a:r>
              <a:rPr lang="en-US" dirty="0"/>
              <a:t> do </a:t>
            </a:r>
            <a:r>
              <a:rPr lang="en-US" dirty="0" err="1"/>
              <a:t>jogo</a:t>
            </a:r>
            <a:r>
              <a:rPr lang="en-US" dirty="0"/>
              <a:t>. Esses asteroids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primeira</a:t>
            </a:r>
            <a:r>
              <a:rPr lang="en-US" dirty="0"/>
              <a:t> 8 </a:t>
            </a:r>
            <a:r>
              <a:rPr lang="en-US" dirty="0" err="1"/>
              <a:t>linhas</a:t>
            </a:r>
            <a:r>
              <a:rPr lang="en-US" dirty="0"/>
              <a:t> da grid.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421646" y="3239237"/>
            <a:ext cx="4179300" cy="2286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 err="1"/>
              <a:t>Update_positions</a:t>
            </a:r>
            <a:r>
              <a:rPr lang="en-US" dirty="0"/>
              <a:t> -&gt; </a:t>
            </a:r>
            <a:r>
              <a:rPr lang="en-US" dirty="0" err="1"/>
              <a:t>faz</a:t>
            </a:r>
            <a:r>
              <a:rPr lang="en-US" dirty="0"/>
              <a:t> update das </a:t>
            </a:r>
            <a:r>
              <a:rPr lang="en-US" dirty="0" err="1"/>
              <a:t>direções</a:t>
            </a:r>
            <a:r>
              <a:rPr lang="en-US" dirty="0"/>
              <a:t> para as </a:t>
            </a:r>
            <a:r>
              <a:rPr lang="en-US" dirty="0" err="1"/>
              <a:t>quais</a:t>
            </a:r>
            <a:r>
              <a:rPr lang="en-US" dirty="0"/>
              <a:t> o Player e o Laser se </a:t>
            </a:r>
            <a:r>
              <a:rPr lang="en-US" dirty="0" err="1"/>
              <a:t>movem</a:t>
            </a:r>
            <a:r>
              <a:rPr lang="en-US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 err="1"/>
              <a:t>Check_colisions</a:t>
            </a:r>
            <a:r>
              <a:rPr lang="en-US" dirty="0"/>
              <a:t> -&gt; </a:t>
            </a:r>
            <a:r>
              <a:rPr lang="en-US" dirty="0" err="1"/>
              <a:t>verifica</a:t>
            </a:r>
            <a:r>
              <a:rPr lang="en-US" dirty="0"/>
              <a:t> se um laser </a:t>
            </a:r>
            <a:r>
              <a:rPr lang="en-US" dirty="0" err="1"/>
              <a:t>colidiu</a:t>
            </a:r>
            <a:r>
              <a:rPr lang="en-US" dirty="0"/>
              <a:t> com um </a:t>
            </a:r>
            <a:r>
              <a:rPr lang="en-US" dirty="0" err="1"/>
              <a:t>asteroide</a:t>
            </a:r>
            <a:r>
              <a:rPr lang="en-US" dirty="0"/>
              <a:t>. Caso </a:t>
            </a:r>
            <a:r>
              <a:rPr lang="en-US" dirty="0" err="1"/>
              <a:t>haja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colisão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valor do counter é </a:t>
            </a:r>
            <a:r>
              <a:rPr lang="en-US" dirty="0" err="1"/>
              <a:t>incrementado</a:t>
            </a:r>
            <a:r>
              <a:rPr lang="en-US" dirty="0"/>
              <a:t> a 1 e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hajam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que 6 </a:t>
            </a:r>
            <a:r>
              <a:rPr lang="en-US" dirty="0" err="1"/>
              <a:t>colisões</a:t>
            </a:r>
            <a:r>
              <a:rPr lang="en-US" dirty="0"/>
              <a:t> o </a:t>
            </a:r>
            <a:r>
              <a:rPr lang="en-US" dirty="0" err="1"/>
              <a:t>jogo</a:t>
            </a:r>
            <a:r>
              <a:rPr lang="en-US" dirty="0"/>
              <a:t> </a:t>
            </a:r>
            <a:r>
              <a:rPr lang="en-US" dirty="0" err="1"/>
              <a:t>fecha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endParaRPr lang="pt-PT" dirty="0"/>
          </a:p>
        </p:txBody>
      </p:sp>
      <p:sp>
        <p:nvSpPr>
          <p:cNvPr id="38" name="Marcador de Posição do Número do Diapositivo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3</a:t>
            </a:fld>
            <a:endParaRPr lang="pt-PT"/>
          </a:p>
        </p:txBody>
      </p:sp>
      <p:sp>
        <p:nvSpPr>
          <p:cNvPr id="4" name="Marcador de Posição da Imagem 3">
            <a:extLst>
              <a:ext uri="{FF2B5EF4-FFF2-40B4-BE49-F238E27FC236}">
                <a16:creationId xmlns:a16="http://schemas.microsoft.com/office/drawing/2014/main" id="{A8C99E54-85D2-FC09-9A43-99623FAB9B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3074" name="Picture 2" descr="Example of some game mechanics | Download Scientific Diagram">
            <a:extLst>
              <a:ext uri="{FF2B5EF4-FFF2-40B4-BE49-F238E27FC236}">
                <a16:creationId xmlns:a16="http://schemas.microsoft.com/office/drawing/2014/main" id="{FF354F7B-62E0-E65E-FCF9-8600475C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76" y="1289304"/>
            <a:ext cx="4572000" cy="43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Comunicação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 dirty="0"/>
              <a:t>A comunicação é feita entre o </a:t>
            </a:r>
            <a:r>
              <a:rPr lang="pt-PT" dirty="0" err="1"/>
              <a:t>client_stub</a:t>
            </a:r>
            <a:r>
              <a:rPr lang="pt-PT" dirty="0"/>
              <a:t> e o </a:t>
            </a:r>
            <a:r>
              <a:rPr lang="pt-PT" dirty="0" err="1"/>
              <a:t>server_skeleton</a:t>
            </a:r>
            <a:r>
              <a:rPr lang="pt-PT" dirty="0"/>
              <a:t>, mostrando uma transparência na </a:t>
            </a:r>
            <a:r>
              <a:rPr lang="pt-PT"/>
              <a:t>comunicação cliente-servidor.</a:t>
            </a:r>
            <a:endParaRPr lang="pt-PT" dirty="0"/>
          </a:p>
          <a:p>
            <a:pPr rtl="0"/>
            <a:endParaRPr lang="pt-PT" dirty="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 rtlCol="0"/>
          <a:lstStyle/>
          <a:p>
            <a:pPr rtl="0"/>
            <a:r>
              <a:rPr lang="pt-PT" dirty="0"/>
              <a:t>Os pedidos são feitos através de mensagens simples. Os dados são transferidos através da sua serialização e consequente </a:t>
            </a:r>
            <a:r>
              <a:rPr lang="pt-PT" dirty="0" err="1"/>
              <a:t>deserialização</a:t>
            </a:r>
            <a:r>
              <a:rPr lang="pt-PT" dirty="0"/>
              <a:t>.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 rtlCol="0"/>
          <a:lstStyle/>
          <a:p>
            <a:pPr rtl="0"/>
            <a:r>
              <a:rPr lang="pt-PT" dirty="0"/>
              <a:t>Quantas menos comunicações forem feitas, menos complexo fica o jogo, sendo preferível passar o máximo de informação de uma vez desde que exista lógica para tal.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4</a:t>
            </a:fld>
            <a:endParaRPr lang="pt-PT"/>
          </a:p>
        </p:txBody>
      </p:sp>
      <p:pic>
        <p:nvPicPr>
          <p:cNvPr id="25" name="Gráfico 24" descr="Destaque das ferramentas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áfico 26" descr="Gráfico de barras com tendência ascendent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áfico 28" descr="Destaque de dinheiro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Por implementar </a:t>
            </a:r>
          </a:p>
        </p:txBody>
      </p:sp>
      <p:sp>
        <p:nvSpPr>
          <p:cNvPr id="40" name="Marcador de Posição de Conteúdo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507567"/>
            <a:ext cx="4114800" cy="565264"/>
          </a:xfrm>
        </p:spPr>
        <p:txBody>
          <a:bodyPr rtlCol="0"/>
          <a:lstStyle/>
          <a:p>
            <a:pPr rtl="0"/>
            <a:r>
              <a:rPr lang="pt-PT" dirty="0"/>
              <a:t>Possibilidade de existirem mais que 2 clientes</a:t>
            </a:r>
          </a:p>
        </p:txBody>
      </p:sp>
      <p:sp>
        <p:nvSpPr>
          <p:cNvPr id="43" name="Marcador de Posição de Conteúdo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04811" y="3495912"/>
            <a:ext cx="4114800" cy="1170085"/>
          </a:xfrm>
        </p:spPr>
        <p:txBody>
          <a:bodyPr rtlCol="0"/>
          <a:lstStyle/>
          <a:p>
            <a:pPr rtl="0"/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controlados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único</a:t>
            </a:r>
            <a:r>
              <a:rPr lang="en-US" dirty="0"/>
              <a:t> conjunto de </a:t>
            </a:r>
            <a:r>
              <a:rPr lang="en-US" dirty="0" err="1"/>
              <a:t>teclas</a:t>
            </a:r>
            <a:r>
              <a:rPr lang="en-US" dirty="0"/>
              <a:t>, </a:t>
            </a:r>
            <a:r>
              <a:rPr lang="en-US" dirty="0" err="1"/>
              <a:t>enquanto</a:t>
            </a:r>
            <a:r>
              <a:rPr lang="en-US" dirty="0"/>
              <a:t> que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telas</a:t>
            </a:r>
            <a:r>
              <a:rPr lang="en-US" dirty="0"/>
              <a:t> </a:t>
            </a:r>
            <a:r>
              <a:rPr lang="en-US" dirty="0" err="1"/>
              <a:t>deveriam</a:t>
            </a:r>
            <a:r>
              <a:rPr lang="en-US" dirty="0"/>
              <a:t> haver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teclas</a:t>
            </a:r>
            <a:endParaRPr lang="pt-PT" dirty="0"/>
          </a:p>
        </p:txBody>
      </p:sp>
      <p:sp>
        <p:nvSpPr>
          <p:cNvPr id="45" name="Marcador de Posição de Conteúdo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3590836"/>
            <a:ext cx="4114800" cy="620115"/>
          </a:xfrm>
        </p:spPr>
        <p:txBody>
          <a:bodyPr rtlCol="0"/>
          <a:lstStyle/>
          <a:p>
            <a:pPr rtl="0"/>
            <a:r>
              <a:rPr lang="pt-PT" dirty="0"/>
              <a:t>Remoção da </a:t>
            </a:r>
            <a:r>
              <a:rPr lang="pt-PT" dirty="0" err="1"/>
              <a:t>grid</a:t>
            </a:r>
            <a:r>
              <a:rPr lang="pt-PT" dirty="0"/>
              <a:t> de forma ao jogo estar mais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friendly</a:t>
            </a:r>
            <a:endParaRPr lang="pt-PT" dirty="0"/>
          </a:p>
        </p:txBody>
      </p:sp>
      <p:sp>
        <p:nvSpPr>
          <p:cNvPr id="41" name="Marcador de Posição de Conteúdo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0" y="2502726"/>
            <a:ext cx="4351679" cy="274320"/>
          </a:xfrm>
        </p:spPr>
        <p:txBody>
          <a:bodyPr rtlCol="0"/>
          <a:lstStyle/>
          <a:p>
            <a:pPr rtl="0"/>
            <a:r>
              <a:rPr lang="pt-PT" dirty="0"/>
              <a:t>Ecrã a indicar a vitória do jogador 1 ou 2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928" y="1362455"/>
            <a:ext cx="5057774" cy="640080"/>
          </a:xfrm>
        </p:spPr>
        <p:txBody>
          <a:bodyPr rtlCol="0">
            <a:noAutofit/>
          </a:bodyPr>
          <a:lstStyle/>
          <a:p>
            <a:pPr rtl="0"/>
            <a:r>
              <a:rPr lang="pt-PT" dirty="0"/>
              <a:t>Melhorias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/>
              <a:t>Funcionalidades</a:t>
            </a:r>
            <a:endParaRPr lang="pt-PT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noProof="1"/>
              <a:t>Ter um maior número de funcionalidades, tais como, a existência de níveis, os asteroides cairem em direção ao Player em vez de estarem estáticos. Um sistema de pontuação mais complexo</a:t>
            </a:r>
            <a:endParaRPr lang="pt-PT" noProof="1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Funcionamento</a:t>
            </a:r>
          </a:p>
        </p:txBody>
      </p:sp>
      <p:sp>
        <p:nvSpPr>
          <p:cNvPr id="34" name="Marcador de Posição de Conteúdo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/>
          <a:p>
            <a:pPr rtl="0"/>
            <a:r>
              <a:rPr lang="pt-PT" noProof="1"/>
              <a:t>Fazer alguns ajustes em relação à UI visto haverem imperfeições na velocidade em que o Player se move e na maneira como o laser percorre o mundo.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6</a:t>
            </a:fld>
            <a:endParaRPr lang="pt-PT" dirty="0"/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2282617-2BA5-E7CA-603F-FF3716D3DE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4098" name="Picture 2" descr="Etapas para elaborar uma proposta de projeto de melhoria.">
            <a:extLst>
              <a:ext uri="{FF2B5EF4-FFF2-40B4-BE49-F238E27FC236}">
                <a16:creationId xmlns:a16="http://schemas.microsoft.com/office/drawing/2014/main" id="{C0E21952-53F4-53F0-ADB4-EF9892E8B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28" y="2103119"/>
            <a:ext cx="4178808" cy="33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1_TF10081922_Win32" id="{560789CD-51CA-4970-84D3-9D05758114A9}" vid="{169CAE8B-9EE2-4485-A71E-84B36948092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{24198197-7B3D-4592-8BB4-B3A75C479F73}tf10081922_win32</Template>
  <TotalTime>146</TotalTime>
  <Words>390</Words>
  <Application>Microsoft Office PowerPoint</Application>
  <PresentationFormat>Ecrã Panorâmico</PresentationFormat>
  <Paragraphs>40</Paragraphs>
  <Slides>6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1" baseType="lpstr">
      <vt:lpstr>Arial</vt:lpstr>
      <vt:lpstr>Calibri</vt:lpstr>
      <vt:lpstr>Quire Sans Pro Light</vt:lpstr>
      <vt:lpstr>Tisa Offc Serif Pro</vt:lpstr>
      <vt:lpstr>Tema do Office</vt:lpstr>
      <vt:lpstr>Faculdade de Ciências e Tecnologia Licenciatura em Informática Sistemas Distribuídos</vt:lpstr>
      <vt:lpstr>Player</vt:lpstr>
      <vt:lpstr>Game Mechanics</vt:lpstr>
      <vt:lpstr>Comunicação</vt:lpstr>
      <vt:lpstr>Por implementar </vt:lpstr>
      <vt:lpstr>Melhorias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Faculdade de Ciências e Tecnologia Licenciatura em Informática Sistemas Distribuídos</dc:title>
  <dc:creator>Tiago Wolckarts Andrade</dc:creator>
  <cp:lastModifiedBy>Pedro Miguel Faustino Sousa</cp:lastModifiedBy>
  <cp:revision>5</cp:revision>
  <dcterms:created xsi:type="dcterms:W3CDTF">2023-06-17T05:59:47Z</dcterms:created>
  <dcterms:modified xsi:type="dcterms:W3CDTF">2023-06-17T11:17:28Z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